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id-ID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73BF8-3169-441C-A1B0-187EBBE5C0DB}" type="datetimeFigureOut">
              <a:rPr lang="id-ID" smtClean="0"/>
              <a:t>22/11/2023</a:t>
            </a:fld>
            <a:endParaRPr lang="id-ID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BA7DD-3A50-41EB-B89E-13683ACAC9E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3891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id-ID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id-ID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73BF8-3169-441C-A1B0-187EBBE5C0DB}" type="datetimeFigureOut">
              <a:rPr lang="id-ID" smtClean="0"/>
              <a:t>22/11/2023</a:t>
            </a:fld>
            <a:endParaRPr lang="id-ID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BA7DD-3A50-41EB-B89E-13683ACAC9ED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256761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0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19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5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94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3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0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833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3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2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4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76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67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755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9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58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37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2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9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6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45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0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8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2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12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9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7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2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36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40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484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9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5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47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50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10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5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9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8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64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66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7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90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7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45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84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6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48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7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83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6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7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48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6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7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69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1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6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9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54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3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82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57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6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71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2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157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3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0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3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1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51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6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4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0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32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9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9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8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7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83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8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4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76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05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0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11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2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639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9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936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25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76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18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20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7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4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2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86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0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04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5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121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121</vt:i4>
      </vt:variant>
    </vt:vector>
  </HeadingPairs>
  <TitlesOfParts>
    <vt:vector size="126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Pak Kang</dc:creator>
  <cp:lastModifiedBy>Pak Kang</cp:lastModifiedBy>
  <cp:revision>1</cp:revision>
  <dcterms:created xsi:type="dcterms:W3CDTF">2023-11-22T01:38:16Z</dcterms:created>
  <dcterms:modified xsi:type="dcterms:W3CDTF">2023-11-22T01:38:16Z</dcterms:modified>
</cp:coreProperties>
</file>